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aa3e71e73f6f19f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aa3e71e73f6f19f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aa3e71e73f6f19f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aa3e71e73f6f19f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aa3e71e73f6f19f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aa3e71e73f6f19f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callback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57200" y="13679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Functions are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that is passed as an argument inside of another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Callback function.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7200" y="505300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Callback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86900" y="1195550"/>
            <a:ext cx="58626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Sequentially in top-down order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going to run before a task is completed.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 asynchronous JavaScript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Keeps us safe from problems and errors.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Pass it as a parameter to another function, and then to call it back.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86900" y="4651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97400" y="1307675"/>
            <a:ext cx="543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function welcome() that welcome’s a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callback function as well having a message “Have a great day”.</a:t>
            </a:r>
            <a:endParaRPr b="1"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9525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